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256" r:id="rId2"/>
    <p:sldId id="282" r:id="rId3"/>
    <p:sldId id="257" r:id="rId4"/>
    <p:sldId id="273" r:id="rId5"/>
    <p:sldId id="280" r:id="rId6"/>
    <p:sldId id="276" r:id="rId7"/>
    <p:sldId id="261" r:id="rId8"/>
    <p:sldId id="277" r:id="rId9"/>
    <p:sldId id="278" r:id="rId10"/>
    <p:sldId id="279" r:id="rId11"/>
    <p:sldId id="274" r:id="rId12"/>
    <p:sldId id="275" r:id="rId13"/>
    <p:sldId id="28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00"/>
    <a:srgbClr val="00FF00"/>
    <a:srgbClr val="CCFF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BBACD-652C-47A8-B48A-0219656D84E0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4125F-326A-4441-94C9-C60117F40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3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41E6-B51A-4EFA-9282-5C9D2EC8165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3CD1-60E8-4F61-9530-CA3A768233D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6980-C2ED-47B2-88A2-142ECBC7FBE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EE5C-5135-4655-9E28-98F08E9AAD7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6278-FC74-4759-96F4-B58167994EE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D814-D6EE-4006-9AB5-E3E1DF87FB9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260B-089B-497A-B4C7-DE964064644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432D-4527-4F40-B9D5-4E66D2C995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CFF-4D7B-4E8B-AFAD-C75FF7B8D04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A5DE-9C90-4570-B503-2AD5BFDF3E9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0459-C603-4071-8C90-AC6639EB443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2E3CC6B-43A4-4935-A56D-327D3554D09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641"/>
            <a:ext cx="7772400" cy="3024336"/>
          </a:xfrm>
        </p:spPr>
        <p:txBody>
          <a:bodyPr>
            <a:normAutofit/>
          </a:bodyPr>
          <a:lstStyle/>
          <a:p>
            <a:r>
              <a:rPr lang="ru-RU" altLang="ru-RU" i="1" dirty="0" smtClean="0">
                <a:solidFill>
                  <a:srgbClr val="FFFF00"/>
                </a:solidFill>
                <a:latin typeface="Arial Black" pitchFamily="34" charset="0"/>
              </a:rPr>
              <a:t>Национальные костюмы России</a:t>
            </a:r>
            <a:endParaRPr lang="ru-RU" altLang="ru-RU" i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149080"/>
            <a:ext cx="6688832" cy="2592288"/>
          </a:xfrm>
        </p:spPr>
        <p:txBody>
          <a:bodyPr/>
          <a:lstStyle/>
          <a:p>
            <a:pPr algn="r"/>
            <a:r>
              <a:rPr lang="ru-RU" altLang="ru-RU" dirty="0" smtClean="0">
                <a:solidFill>
                  <a:srgbClr val="7030A0"/>
                </a:solidFill>
              </a:rPr>
              <a:t>Подготовила воспитатель</a:t>
            </a:r>
          </a:p>
          <a:p>
            <a:pPr algn="r"/>
            <a:r>
              <a:rPr lang="ru-RU" altLang="ru-RU" dirty="0" smtClean="0">
                <a:solidFill>
                  <a:srgbClr val="7030A0"/>
                </a:solidFill>
              </a:rPr>
              <a:t>МБДОУ Аннинский д/с ОРВ «Росток»</a:t>
            </a:r>
          </a:p>
          <a:p>
            <a:pPr algn="r"/>
            <a:r>
              <a:rPr lang="ru-RU" altLang="ru-RU" dirty="0" err="1" smtClean="0">
                <a:solidFill>
                  <a:srgbClr val="7030A0"/>
                </a:solidFill>
              </a:rPr>
              <a:t>Кретова</a:t>
            </a:r>
            <a:r>
              <a:rPr lang="ru-RU" altLang="ru-RU" dirty="0" smtClean="0">
                <a:solidFill>
                  <a:srgbClr val="7030A0"/>
                </a:solidFill>
              </a:rPr>
              <a:t> Екатерина Валерьевна</a:t>
            </a:r>
            <a:endParaRPr lang="ru-RU" altLang="ru-RU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Национальный Мордовский костюм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мужчин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основа – рубаха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панар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и штаны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понкст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Праздничную рубаху подпоясывали. Белая расписная рубаха –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мушкае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Обувь – лапти, на праздник – сапоги.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женщин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панар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поясом. Сверху сарафан или балахон. Головной убор – повязка (у девушек),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высокий головной убор конической формы. Обувь – лапти и сапоги.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5" descr="https://ds05.infourok.ru/uploads/ex/0dbd/00024424-3163de5a/img9.jpg"/>
          <p:cNvPicPr>
            <a:picLocks noGrp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9" t="11539" b="9829"/>
          <a:stretch/>
        </p:blipFill>
        <p:spPr bwMode="auto">
          <a:xfrm>
            <a:off x="467544" y="2132856"/>
            <a:ext cx="3456384" cy="41373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8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702">
        <p14:ripple/>
      </p:transition>
    </mc:Choice>
    <mc:Fallback xmlns="">
      <p:transition spd="slow" advTm="277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Национальный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Калмыкский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костюм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мужчин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бешмет, жилет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камзал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штаны, пояс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бюс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Головной убор – шапка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торцег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красной кисточкой (символ солнца). Обувь – сапоги с каблуком (для стремян).</a:t>
            </a:r>
          </a:p>
          <a:p>
            <a:endParaRPr lang="ru-RU" sz="1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женщин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длинная блуза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киляг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шаровары, длинное платье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хутцан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кафтан без рукавов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цегдег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платье с вышивкой –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терлег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Головной убор – шапочка-камчатка,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джатаг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круглая шапочка с вышивкой. Обувь – красные сапоги с каблуком.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ds04.infourok.ru/uploads/ex/0a3b/000b8f72-be18e0b9/img8.jpg"/>
          <p:cNvPicPr>
            <a:picLocks noGrp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8376" r="59615" b="8975"/>
          <a:stretch/>
        </p:blipFill>
        <p:spPr bwMode="auto">
          <a:xfrm>
            <a:off x="755576" y="2204864"/>
            <a:ext cx="2971371" cy="41373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7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750">
        <p14:ripple/>
      </p:transition>
    </mc:Choice>
    <mc:Fallback xmlns="">
      <p:transition spd="slow" advTm="27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Национальный Цыганский костюм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мужчин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рубахи, вышитые куртки и жилетки, шаровары. Головной убор – шляпа. Обувь – сапоги. 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женщин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юбка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готья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поверх юбки – фартук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кыгрынцы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кофта, платки. Головной убор – косынка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дикло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у замужних женщин. Обувь – босые, зимой – сапоги.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ds05.infourok.ru/uploads/ex/0dbd/00024424-3163de5a/img11.jpg"/>
          <p:cNvPicPr>
            <a:picLocks noGrp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9" t="13006" r="591" b="11549"/>
          <a:stretch/>
        </p:blipFill>
        <p:spPr bwMode="auto">
          <a:xfrm>
            <a:off x="683568" y="2276872"/>
            <a:ext cx="3384376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05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4765">
        <p14:ripple/>
      </p:transition>
    </mc:Choice>
    <mc:Fallback xmlns="">
      <p:transition spd="slow" advTm="247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feo.ru/wp-content/uploads/kartinka-spasibo-za-vnimanie-dlya-prezentacii-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" y="0"/>
            <a:ext cx="9172015" cy="67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90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10">
        <p14:ripple/>
      </p:transition>
    </mc:Choice>
    <mc:Fallback xmlns="">
      <p:transition spd="slow" advTm="60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дать представление о народах населяющих Россию и их национальных костюмах;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чувство любви к Родине, гордость за свой народ  и культуру;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расширению словарного запаса.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836712"/>
            <a:ext cx="6417734" cy="93980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представления детей о национальных костюмах народов России.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3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5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Златоглавая </a:t>
            </a:r>
            <a:r>
              <a:rPr lang="ru-RU" dirty="0">
                <a:solidFill>
                  <a:srgbClr val="FF0000"/>
                </a:solidFill>
              </a:rPr>
              <a:t>Россия, многоликая страна -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Удивительно красива, необъятна широка.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Через войны не покорна, через время и судьбу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Мы идем с тобой</a:t>
            </a:r>
            <a:r>
              <a:rPr lang="ru-RU" dirty="0" smtClean="0">
                <a:solidFill>
                  <a:srgbClr val="FF0000"/>
                </a:solidFill>
              </a:rPr>
              <a:t>, Россия</a:t>
            </a:r>
            <a:r>
              <a:rPr lang="ru-RU" dirty="0">
                <a:solidFill>
                  <a:srgbClr val="FF0000"/>
                </a:solidFill>
              </a:rPr>
              <a:t>, умножая честью твою!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Все народы наша слава - с запада и на восток.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Ты могучая держава, мы один большой народ!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Мы - великая Россия! Мы - единая страна!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Наше братство, наша сила, наша гордость - Родина!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26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2421">
        <p14:ripple/>
      </p:transition>
    </mc:Choice>
    <mc:Fallback xmlns="">
      <p:transition spd="slow" advTm="224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Национальный Русский костюм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мужчин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сорочка или нижняя рубаха (из льна, хлопка), обвязанная поясом. Штаны (порты) заправлялись в сапоги (онучи). Головной убор – картуз.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женщин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основа костюма – горничная рубаха. Сарафан – вид платья без рукавов. Обувь – лапти или короткие сапоги (чеботы). Головной убор - кокошник.</a:t>
            </a:r>
            <a:endParaRPr lang="ru-RU" sz="1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ds05.infourok.ru/uploads/ex/0dbd/00024424-3163de5a/img6.jpg"/>
          <p:cNvPicPr>
            <a:picLocks noGrp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2" t="9615" b="7265"/>
          <a:stretch/>
        </p:blipFill>
        <p:spPr bwMode="auto">
          <a:xfrm>
            <a:off x="539553" y="1988840"/>
            <a:ext cx="3240360" cy="4166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98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8502">
        <p14:ripple/>
      </p:transition>
    </mc:Choice>
    <mc:Fallback xmlns="">
      <p:transition spd="slow" advTm="285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Национальный Удмуртский  костюм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мужчин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рубаха-косоворотка с невысоким стоячим воротником, её носили с плетённым или кожаным поясом. Верхней одеждой был холщёвый халат. Головной убор – валяная шапка. Обувь – лапти, сапоги, валенки.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женщин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платье трапециевидной формы. Грудь украшает съёмный нагрудник из серебряных монет. Головной убор – конусообразный берестяной убор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айшон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платок-покрывало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сюлык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Обувь – лапти, башмаки, валенки.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5" descr="https://cf.ppt-online.org/files/slide/9/9fVyIzn0H7NvijchMEZ16rQKu2JLRXaOs43UbG/slide-6.jpg"/>
          <p:cNvPicPr>
            <a:picLocks noGrp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" t="20225" r="52915" b="4538"/>
          <a:stretch/>
        </p:blipFill>
        <p:spPr bwMode="auto">
          <a:xfrm>
            <a:off x="539552" y="2132856"/>
            <a:ext cx="3359800" cy="4209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05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4112">
        <p14:ripple/>
      </p:transition>
    </mc:Choice>
    <mc:Fallback xmlns="">
      <p:transition spd="slow" advTm="341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Национальный Татарский костюм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мужчин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штаны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ыштан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казакины, камзолы.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Джилян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просторный, верхний халат. Головной убор – тюбетейки, меховые шапки. Обувь- кожаные сапоги.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женщин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рубаха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кулмек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штаны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ыштан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платья, приталенная безрукавка –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кызма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Головной убор –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калфак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 ткани. Обувь – сапоги (ичига).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ds05.infourok.ru/uploads/ex/0dbd/00024424-3163de5a/img10.jpg"/>
          <p:cNvPicPr>
            <a:picLocks noGrp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4" t="10470" r="3045" b="13248"/>
          <a:stretch/>
        </p:blipFill>
        <p:spPr bwMode="auto">
          <a:xfrm>
            <a:off x="539552" y="2060848"/>
            <a:ext cx="3241130" cy="43533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30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9018">
        <p14:ripple/>
      </p:transition>
    </mc:Choice>
    <mc:Fallback xmlns="">
      <p:transition spd="slow" advTm="29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Национальный Башкирский  костюм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148064" y="2564904"/>
            <a:ext cx="3456384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мужчин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неширокие штаны, рубахи, камзол или кафтан, пальто –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елян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Головной убор –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тубэтэй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(тюбетейка) и меховая шапка – малахай. Обувь – сапоги (ичиги).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женщин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платья, широкие штаны, камзол без рукавов, праздничный шёлковый халат. Обувь – туфли, башмаки. Головной убор –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бурек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кашмау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для замужних (шапочка с отверстием на макушке).</a:t>
            </a:r>
            <a:endParaRPr lang="ru-RU" sz="1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6" descr="https://ds05.infourok.ru/uploads/ex/0dbd/00024424-3163de5a/img7.jpg"/>
          <p:cNvPicPr>
            <a:picLocks noGrp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3" t="11539" r="-1" b="14103"/>
          <a:stretch/>
        </p:blipFill>
        <p:spPr bwMode="auto">
          <a:xfrm>
            <a:off x="539552" y="2132856"/>
            <a:ext cx="3418402" cy="41373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6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735">
        <p14:ripple/>
      </p:transition>
    </mc:Choice>
    <mc:Fallback xmlns="">
      <p:transition spd="slow" advTm="307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Национальный  Бурятский костюм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мужчин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рубашка из хлопка, узкие штаны из кожи. Сверху – халат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дэгэл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Халат служит постелью. Пояс, чтобы носить в нём пиалу. Головной убор – круглые шапки с красной кисточкой или папаха. Обувь – сапоги.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женщин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длинный халат с поясом, у замужних – безрукавка. Головной убор – подвески, закреплённые на висках и высокие шапки. Обувь – сапоги.</a:t>
            </a:r>
            <a:endParaRPr lang="ru-RU" sz="1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5" descr="http://images.myshared.ru/58/1343364/slide_8.jpg"/>
          <p:cNvPicPr>
            <a:picLocks noGrp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4" t="23746" r="4307" b="10699"/>
          <a:stretch/>
        </p:blipFill>
        <p:spPr bwMode="auto">
          <a:xfrm>
            <a:off x="539552" y="2132856"/>
            <a:ext cx="3317358" cy="4065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01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8039">
        <p14:ripple/>
      </p:transition>
    </mc:Choice>
    <mc:Fallback xmlns="">
      <p:transition spd="slow" advTm="28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Национальный</a:t>
            </a:r>
            <a:r>
              <a:rPr lang="ru-RU" dirty="0">
                <a:solidFill>
                  <a:srgbClr val="00FF00"/>
                </a:solidFill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Чеченский костюм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мужчин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сужающиеся книзу штаны, полукафтан (бешмет), черкеска (одевалась поверх кафтана). Головной убор – конусообразная папаха из овчины. Обувь – лёгкие кожаные сапоги до колена.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женщин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нижнее и верхнее платья, пояс. Верхнее платье похоже на халат. Головной убор – платок. Обувь – туфли на невысоком каблуке без задника.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6" descr="https://ds05.infourok.ru/uploads/ex/0dbd/00024424-3163de5a/img8.jpg"/>
          <p:cNvPicPr>
            <a:picLocks noGrp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3" t="12821" b="10684"/>
          <a:stretch/>
        </p:blipFill>
        <p:spPr bwMode="auto">
          <a:xfrm>
            <a:off x="611560" y="2204864"/>
            <a:ext cx="3276113" cy="3993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90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8720">
        <p14:ripple/>
      </p:transition>
    </mc:Choice>
    <mc:Fallback xmlns="">
      <p:transition spd="slow" advTm="287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9|2.2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3|1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|3|6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1|2.8|1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5|2.7|1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|2.7|1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1|3|1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3.3|1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|3|1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6|1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809</TotalTime>
  <Words>672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Candara</vt:lpstr>
      <vt:lpstr>Symbol</vt:lpstr>
      <vt:lpstr>Times New Roman</vt:lpstr>
      <vt:lpstr>Волна</vt:lpstr>
      <vt:lpstr>Национальные костюмы России</vt:lpstr>
      <vt:lpstr>Задачи: - дать представление о народах населяющих Россию и их национальных костюмах; - воспитывать чувство любви к Родине, гордость за свой народ  и культуру; - способствовать расширению словарного запаса.</vt:lpstr>
      <vt:lpstr>Презентация PowerPoint</vt:lpstr>
      <vt:lpstr>Национальный Русский костюм</vt:lpstr>
      <vt:lpstr>Национальный Удмуртский  костюм </vt:lpstr>
      <vt:lpstr>Национальный Татарский костюм</vt:lpstr>
      <vt:lpstr>Национальный Башкирский  костюм</vt:lpstr>
      <vt:lpstr>Национальный  Бурятский костюм</vt:lpstr>
      <vt:lpstr>Национальный Чеченский костюм</vt:lpstr>
      <vt:lpstr>Национальный Мордовский костюм</vt:lpstr>
      <vt:lpstr>Национальный Калмыкский костюм</vt:lpstr>
      <vt:lpstr>Национальный Цыганский костюм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Katenok</cp:lastModifiedBy>
  <cp:revision>66</cp:revision>
  <cp:lastPrinted>2014-03-29T08:32:43Z</cp:lastPrinted>
  <dcterms:created xsi:type="dcterms:W3CDTF">2014-03-21T11:04:02Z</dcterms:created>
  <dcterms:modified xsi:type="dcterms:W3CDTF">2022-04-06T11:37:57Z</dcterms:modified>
</cp:coreProperties>
</file>